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Untitled_1.jpg" descr="Untitled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Untitled_10.jpg" descr="Untitled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Untitled_11.jpg" descr="Untitled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Untitled_12.jpg" descr="Untitled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Untitled_13.jpg" descr="Untitled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Untitled_14.jpg" descr="Untitled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Untitled_15.jpg" descr="Untitled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Untitled_16.jpg" descr="Untitl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Untitled_17.jpg" descr="Untitled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Untitled_18.jpg" descr="Untitled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Untitled_19.jpg" descr="Untitled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Untitled_2.jpg" descr="Untitle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Untitled_20.jpg" descr="Untitled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Untitled_21.jpg" descr="Untitled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Untitled_22.jpg" descr="Untitled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Untitled_23.jpg" descr="Untitled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Untitled_24.jpg" descr="Untitled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Untitled_25.jpg" descr="Untitled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Untitled_26.jpg" descr="Untitled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Untitled_27.jpg" descr="Untitled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Untitled_28.jpg" descr="Untitled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Untitled_29.jpg" descr="Untitled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Untitled_3.jpg" descr="Untitled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Untitled_30.jpg" descr="Untitled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Untitled_31.jpg" descr="Untitled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Untitled_32.jpg" descr="Untitled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Untitled_33.jpg" descr="Untitled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Untitled_34.jpg" descr="Untitled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Untitled_35.jpg" descr="Untitled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Untitled_36.jpg" descr="Untitled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Untitled_37.jpg" descr="Untitled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Untitled_38.jpg" descr="Untitled_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Untitled_39.jpg" descr="Untitled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Untitled_4.jpg" descr="Untitled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Untitled_40.jpg" descr="Untitled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Untitled_5.jpg" descr="Untitled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Untitled_6.jpg" descr="Untitled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Untitled_7.jpg" descr="Untitled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Untitled_8.jpg" descr="Untitled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Untitled_9.jpg" descr="Untitled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