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juego-biblico-ordena-los-libros-powerpoint_1.jpg" descr="juego-biblico-ordena-los-libros-powerpoint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juego-biblico-ordena-los-libros-powerpoint_10.jpg" descr="juego-biblico-ordena-los-libros-powerpoint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juego-biblico-ordena-los-libros-powerpoint_11.jpg" descr="juego-biblico-ordena-los-libros-powerpoint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juego-biblico-ordena-los-libros-powerpoint_12.jpg" descr="juego-biblico-ordena-los-libros-powerpoint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juego-biblico-ordena-los-libros-powerpoint_13.jpg" descr="juego-biblico-ordena-los-libros-powerpoint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juego-biblico-ordena-los-libros-powerpoint_14.jpg" descr="juego-biblico-ordena-los-libros-powerpoint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juego-biblico-ordena-los-libros-powerpoint_15.jpg" descr="juego-biblico-ordena-los-libros-powerpoint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juego-biblico-ordena-los-libros-powerpoint_16.jpg" descr="juego-biblico-ordena-los-libros-powerpoint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juego-biblico-ordena-los-libros-powerpoint_17.jpg" descr="juego-biblico-ordena-los-libros-powerpoint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juego-biblico-ordena-los-libros-powerpoint_18.jpg" descr="juego-biblico-ordena-los-libros-powerpoint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juego-biblico-ordena-los-libros-powerpoint_19.jpg" descr="juego-biblico-ordena-los-libros-powerpoint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juego-biblico-ordena-los-libros-powerpoint_2.jpg" descr="juego-biblico-ordena-los-libros-powerpoint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juego-biblico-ordena-los-libros-powerpoint_20.jpg" descr="juego-biblico-ordena-los-libros-powerpoint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juego-biblico-ordena-los-libros-powerpoint_21.jpg" descr="juego-biblico-ordena-los-libros-powerpoint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juego-biblico-ordena-los-libros-powerpoint_22.jpg" descr="juego-biblico-ordena-los-libros-powerpoint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juego-biblico-ordena-los-libros-powerpoint_23.jpg" descr="juego-biblico-ordena-los-libros-powerpoint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juego-biblico-ordena-los-libros-powerpoint_24.jpg" descr="juego-biblico-ordena-los-libros-powerpoint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juego-biblico-ordena-los-libros-powerpoint_25.jpg" descr="juego-biblico-ordena-los-libros-powerpoint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juego-biblico-ordena-los-libros-powerpoint_26.jpg" descr="juego-biblico-ordena-los-libros-powerpoint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juego-biblico-ordena-los-libros-powerpoint_27.jpg" descr="juego-biblico-ordena-los-libros-powerpoint_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juego-biblico-ordena-los-libros-powerpoint_28.jpg" descr="juego-biblico-ordena-los-libros-powerpoint_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4" name="juego-biblico-ordena-los-libros-powerpoint_35.jpg" descr="juego-biblico-ordena-los-libros-powerpoint_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juego-biblico-ordena-los-libros-powerpoint_3.jpg" descr="juego-biblico-ordena-los-libros-powerpoint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9" name="juego-biblico-ordena-los-libros-powerpoint_30.jpg" descr="juego-biblico-ordena-los-libros-powerpoint_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4" name="juego-biblico-ordena-los-libros-powerpoint_31.jpg" descr="juego-biblico-ordena-los-libros-powerpoint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juego-biblico-ordena-los-libros-powerpoint_32.jpg" descr="juego-biblico-ordena-los-libros-powerpoint_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juego-biblico-ordena-los-libros-powerpoint_33.jpg" descr="juego-biblico-ordena-los-libros-powerpoint_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9" name="juego-biblico-ordena-los-libros-powerpoint_34.jpg" descr="juego-biblico-ordena-los-libros-powerpoint_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4" name="juego-biblico-ordena-los-libros-powerpoint_35.jpg" descr="juego-biblico-ordena-los-libros-powerpoint_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9" name="juego-biblico-ordena-los-libros-powerpoint_36.jpg" descr="juego-biblico-ordena-los-libros-powerpoint_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4" name="juego-biblico-ordena-los-libros-powerpoint_37.jpg" descr="juego-biblico-ordena-los-libros-powerpoint_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9" name="juego-biblico-ordena-los-libros-powerpoint_38.jpg" descr="juego-biblico-ordena-los-libros-powerpoint_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4" name="juego-biblico-ordena-los-libros-powerpoint_39.jpg" descr="juego-biblico-ordena-los-libros-powerpoint_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juego-biblico-ordena-los-libros-powerpoint_4.jpg" descr="juego-biblico-ordena-los-libros-powerpoint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9" name="juego-biblico-ordena-los-libros-powerpoint_40.jpg" descr="juego-biblico-ordena-los-libros-powerpoint_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4" name="juego-biblico-ordena-los-libros-powerpoint_41.jpg" descr="juego-biblico-ordena-los-libros-powerpoint_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9" name="juego-biblico-ordena-los-libros-powerpoint_42.jpg" descr="juego-biblico-ordena-los-libros-powerpoint_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4" name="juego-biblico-ordena-los-libros-powerpoint_43.jpg" descr="juego-biblico-ordena-los-libros-powerpoint_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9" name="juego-biblico-ordena-los-libros-powerpoint_44.jpg" descr="juego-biblico-ordena-los-libros-powerpoint_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4" name="juego-biblico-ordena-los-libros-powerpoint_45.jpg" descr="juego-biblico-ordena-los-libros-powerpoint_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9" name="juego-biblico-ordena-los-libros-powerpoint_46.jpg" descr="juego-biblico-ordena-los-libros-powerpoint_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4" name="juego-biblico-ordena-los-libros-powerpoint_47.jpg" descr="juego-biblico-ordena-los-libros-powerpoint_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9" name="juego-biblico-ordena-los-libros-powerpoint_48.jpg" descr="juego-biblico-ordena-los-libros-powerpoint_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4" name="juego-biblico-ordena-los-libros-powerpoint_49.jpg" descr="juego-biblico-ordena-los-libros-powerpoint_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juego-biblico-ordena-los-libros-powerpoint_5.jpg" descr="juego-biblico-ordena-los-libros-powerpoint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9" name="juego-biblico-ordena-los-libros-powerpoint_50.jpg" descr="juego-biblico-ordena-los-libros-powerpoint_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juego-biblico-ordena-los-libros-powerpoint_6.jpg" descr="juego-biblico-ordena-los-libros-powerpoint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juego-biblico-ordena-los-libros-powerpoint_7.jpg" descr="juego-biblico-ordena-los-libros-powerpoint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juego-biblico-ordena-los-libros-powerpoint_8.jpg" descr="juego-biblico-ordena-los-libros-powerpoint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Body Level One…"/>
          <p:cNvSpPr txBox="1"/>
          <p:nvPr>
            <p:ph type="body" idx="2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juego-biblico-ordena-los-libros-powerpoint_9.jpg" descr="juego-biblico-ordena-los-libros-powerpoint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