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3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2430023" y="10675453"/>
            <a:ext cx="2020005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Body Level One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2"/>
          </a:xfrm>
          <a:prstGeom prst="rect">
            <a:avLst/>
          </a:prstGeom>
        </p:spPr>
        <p:txBody>
          <a:bodyPr numCol="1" spcCol="38100"/>
          <a:lstStyle>
            <a:lvl1pPr marL="300875" indent="-131851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“Notable Quote”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3-pistas-2_1.jpg" descr="3-pistas-2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lide bullet text"/>
          <p:cNvSpPr txBox="1"/>
          <p:nvPr>
            <p:ph type="body" idx="2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3-pistas-2_10.jpg" descr="3-pistas-2_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lide bullet text"/>
          <p:cNvSpPr txBox="1"/>
          <p:nvPr>
            <p:ph type="body" idx="2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3-pistas-2_11.jpg" descr="3-pistas-2_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3-pistas-2_12.jpg" descr="3-pistas-2_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3-pistas-2_13.jpg" descr="3-pistas-2_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9" name="3-pistas-2_14.jpg" descr="3-pistas-2_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4" name="3-pistas-2_15.jpg" descr="3-pistas-2_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3-pistas-2_16.jpg" descr="3-pistas-2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4" name="3-pistas-2_17.jpg" descr="3-pistas-2_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9" name="3-pistas-2_18.jpg" descr="3-pistas-2_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4" name="3-pistas-2_19.jpg" descr="3-pistas-2_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lide bullet text"/>
          <p:cNvSpPr txBox="1"/>
          <p:nvPr>
            <p:ph type="body" idx="2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3-pistas-2_2.jpg" descr="3-pistas-2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3-pistas-2_20.jpg" descr="3-pistas-2_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4" name="3-pistas-2_21.jpg" descr="3-pistas-2_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9" name="3-pistas-2_22.jpg" descr="3-pistas-2_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4" name="Biblia.jpg" descr="Bibli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3-pistas-2_23.jpg" descr="3-pistas-2_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4" name="3-pistas-2_24.jpg" descr="3-pistas-2_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9" name="3-pistas-2_25.jpg" descr="3-pistas-2_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4" name="3-pistas-2_26.jpg" descr="3-pistas-2_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9" name="3-pistas-2_27.jpg" descr="3-pistas-2_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4" name="3-pistas-2_28.jpg" descr="3-pistas-2_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lide bullet text"/>
          <p:cNvSpPr txBox="1"/>
          <p:nvPr>
            <p:ph type="body" idx="2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" name="3-pistas-2_3.jpg" descr="3-pistas-2_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9" name="3-pistas-2_29.jpg" descr="3-pistas-2_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3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4" name="3-pistas-2_30.jpg" descr="3-pistas-2_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9" name="3-pistas-2_31.jpg" descr="3-pistas-2_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4" name="Biblia.jpg" descr="Bibli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8" name="Slide bullet 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9" name="3-pistas-2_32.jpg" descr="3-pistas-2_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lide bullet text"/>
          <p:cNvSpPr txBox="1"/>
          <p:nvPr>
            <p:ph type="body" idx="2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3-pistas-2_4.jpg" descr="3-pistas-2_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lide bullet text"/>
          <p:cNvSpPr txBox="1"/>
          <p:nvPr>
            <p:ph type="body" idx="2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3-pistas-2_5.jpg" descr="3-pistas-2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bullet text"/>
          <p:cNvSpPr txBox="1"/>
          <p:nvPr>
            <p:ph type="body" idx="2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3-pistas-2_6.jpg" descr="3-pistas-2_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lide bullet text"/>
          <p:cNvSpPr txBox="1"/>
          <p:nvPr>
            <p:ph type="body" idx="2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3-pistas-2_7.jpg" descr="3-pistas-2_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lide bullet text"/>
          <p:cNvSpPr txBox="1"/>
          <p:nvPr>
            <p:ph type="body" idx="2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3-pistas-2_8.jpg" descr="3-pistas-2_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Title"/>
          <p:cNvSpPr txBox="1"/>
          <p:nvPr>
            <p:ph type="title"/>
          </p:nvPr>
        </p:nvSpPr>
        <p:spPr>
          <a:xfrm>
            <a:off x="1206500" y="1079499"/>
            <a:ext cx="21971000" cy="143316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lide Subtitle"/>
          <p:cNvSpPr txBox="1"/>
          <p:nvPr>
            <p:ph type="body" sz="quarter" idx="1"/>
          </p:nvPr>
        </p:nvSpPr>
        <p:spPr>
          <a:xfrm>
            <a:off x="1206500" y="2372960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lide bullet text"/>
          <p:cNvSpPr txBox="1"/>
          <p:nvPr>
            <p:ph type="body" idx="2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3-pistas-2_9.jpg" descr="3-pistas-2_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