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MASTER-MERGED_1.jpg" descr="MASTER-MERGED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MASTER-MERGED_10.jpg" descr="MASTER-MERGED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MASTER-MERGED_11.jpg" descr="MASTER-MERGED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MASTER-MERGED_12.jpg" descr="MASTER-MERGED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MASTER-MERGED_13.jpg" descr="MASTER-MERGED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MASTER-MERGED_14.jpg" descr="MASTER-MERGED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MASTER-MERGED_15.jpg" descr="MASTER-MERGED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MASTER-MERGED_16.jpg" descr="MASTER-MERGED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MASTER-MERGED_17.jpg" descr="MASTER-MERGED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MASTER-MERGED_18.jpg" descr="MASTER-MERGED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MASTER-MERGED_19.jpg" descr="MASTER-MERGED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MASTER-MERGED_2.jpg" descr="MASTER-MERGED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MASTER-MERGED_20.jpg" descr="MASTER-MERGED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MASTER-MERGED_21.jpg" descr="MASTER-MERGED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MASTER-MERGED_22.jpg" descr="MASTER-MERGED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MASTER-MERGED_23.jpg" descr="MASTER-MERGED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MASTER-MERGED_24.jpg" descr="MASTER-MERGED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MASTER-MERGED_25.jpg" descr="MASTER-MERGED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MASTER-MERGED_26.jpg" descr="MASTER-MERGED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MASTER-MERGED_27.jpg" descr="MASTER-MERGED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MASTER-MERGED_28.jpg" descr="MASTER-MERGED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MASTER-MERGED_29.jpg" descr="MASTER-MERGED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MASTER-MERGED_3.jpg" descr="MASTER-MERGED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MASTER-MERGED_30.jpg" descr="MASTER-MERGED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MASTER-MERGED_31.jpg" descr="MASTER-MERGED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MASTER-MERGED_32.jpg" descr="MASTER-MERGED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MASTER-MERGED_4.jpg" descr="MASTER-MERGED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MASTER-MERGED_5.jpg" descr="MASTER-MERGED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MASTER-MERGED_6.jpg" descr="MASTER-MERGED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MASTER-MERGED_7.jpg" descr="MASTER-MERGED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MASTER-MERGED_8.jpg" descr="MASTER-MERGED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MASTER-MERGED_9.jpg" descr="MASTER-MERGED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