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  <a:lvl2pPr marL="1099036" indent="-464038" algn="ctr">
              <a:spcBef>
                <a:spcPts val="0"/>
              </a:spcBef>
              <a:defRPr sz="3800"/>
            </a:lvl2pPr>
            <a:lvl3pPr marL="1734036" indent="-464036" algn="ctr">
              <a:spcBef>
                <a:spcPts val="0"/>
              </a:spcBef>
              <a:defRPr sz="3800"/>
            </a:lvl3pPr>
            <a:lvl4pPr marL="2369036" indent="-464036" algn="ctr">
              <a:spcBef>
                <a:spcPts val="0"/>
              </a:spcBef>
              <a:defRPr sz="3800"/>
            </a:lvl4pPr>
            <a:lvl5pPr marL="3004036" indent="-464036" algn="ctr">
              <a:spcBef>
                <a:spcPts val="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21"/>
          </p:nvPr>
        </p:nvSpPr>
        <p:spPr>
          <a:xfrm>
            <a:off x="3125965" y="673100"/>
            <a:ext cx="18135606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13165979" y="1104900"/>
            <a:ext cx="9525004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21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23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juego-biblico-anagrama-biblico_1.jpg" descr="juego-biblico-anagrama-biblico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juego-biblico-anagrama-biblico_10.jpg" descr="juego-biblico-anagrama-biblico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juego-biblico-anagrama-biblico_11.jpg" descr="juego-biblico-anagrama-biblico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juego-biblico-anagrama-biblico_12.jpg" descr="juego-biblico-anagrama-biblico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juego-biblico-anagrama-biblico_13.jpg" descr="juego-biblico-anagrama-biblico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juego-biblico-anagrama-biblico_14.jpg" descr="juego-biblico-anagrama-biblico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juego-biblico-anagrama-biblico_15.jpg" descr="juego-biblico-anagrama-biblico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juego-biblico-anagrama-biblico_16.jpg" descr="juego-biblico-anagrama-biblico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juego-biblico-anagrama-biblico_17.jpg" descr="juego-biblico-anagrama-biblico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juego-biblico-anagrama-biblico_18.jpg" descr="juego-biblico-anagrama-biblico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juego-biblico-anagrama-biblico_19.jpg" descr="juego-biblico-anagrama-biblico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juego-biblico-anagrama-biblico_2.jpg" descr="juego-biblico-anagrama-biblico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juego-biblico-anagrama-biblico_20.jpg" descr="juego-biblico-anagrama-biblico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juego-biblico-anagrama-biblico_21.jpg" descr="juego-biblico-anagrama-biblico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juego-biblico-anagrama-biblico_22.jpg" descr="juego-biblico-anagrama-biblico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juego-biblico-anagrama-biblico_23.jpg" descr="juego-biblico-anagrama-biblico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juego-biblico-anagrama-biblico_24.jpg" descr="juego-biblico-anagrama-biblico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juego-biblico-anagrama-biblico_25.jpg" descr="juego-biblico-anagrama-biblico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juego-biblico-anagrama-biblico_26.jpg" descr="juego-biblico-anagrama-biblico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juego-biblico-anagrama-biblico_27.jpg" descr="juego-biblico-anagrama-biblico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juego-biblico-anagrama-biblico_28.jpg" descr="juego-biblico-anagrama-biblico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juego-biblico-anagrama-biblico_3.jpg" descr="juego-biblico-anagrama-biblico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juego-biblico-anagrama-biblico_4.jpg" descr="juego-biblico-anagrama-biblico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juego-biblico-anagrama-biblico_5.jpg" descr="juego-biblico-anagrama-biblico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juego-biblico-anagrama-biblico_6.jpg" descr="juego-biblico-anagrama-biblico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juego-biblico-anagrama-biblico_7.jpg" descr="juego-biblico-anagrama-biblico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juego-biblico-anagrama-biblico_8.jpg" descr="juego-biblico-anagrama-biblico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juego-biblico-anagrama-biblico_9.jpg" descr="juego-biblico-anagrama-biblico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