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COMPLETA-LA-DECLARACION_1.jpg" descr="COMPLETA-LA-DECLARACION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COMPLETA-LA-DECLARACION_10.jpg" descr="COMPLETA-LA-DECLARACION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COMPLETA-LA-DECLARACION_11.jpg" descr="COMPLETA-LA-DECLARACION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-LA-DECLARACION_12.jpg" descr="COMPLETA-LA-DECLARACION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COMPLETA-LA-DECLARACION_13.jpg" descr="COMPLETA-LA-DECLARACION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COMPLETA-LA-DECLARACION_14.jpg" descr="COMPLETA-LA-DECLARACION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COMPLETA-LA-DECLARACION_15.jpg" descr="COMPLETA-LA-DECLARACION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-LA-DECLARACION_16.jpg" descr="COMPLETA-LA-DECLARACION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COMPLETA-LA-DECLARACION_17.jpg" descr="COMPLETA-LA-DECLARACION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COMPLETA-LA-DECLARACION_18.jpg" descr="COMPLETA-LA-DECLARACION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COMPLETA-LA-DECLARACION_19.jpg" descr="COMPLETA-LA-DECLARACION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COMPLETA-LA-DECLARACION_2.jpg" descr="COMPLETA-LA-DECLARACION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-LA-DECLARACION_20.jpg" descr="COMPLETA-LA-DECLARACION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COMPLETA-LA-DECLARACION_21.jpg" descr="COMPLETA-LA-DECLARACION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COMPLETA-LA-DECLARACION_22.jpg" descr="COMPLETA-LA-DECLARACION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COMPLETA-LA-DECLARACION_23.jpg" descr="COMPLETA-LA-DECLARACION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uthor and Date"/>
          <p:cNvSpPr txBox="1"/>
          <p:nvPr>
            <p:ph type="body" sz="quarter" idx="1"/>
          </p:nvPr>
        </p:nvSpPr>
        <p:spPr>
          <a:xfrm>
            <a:off x="1201339" y="11859862"/>
            <a:ext cx="21971006" cy="63698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Presentation Title"/>
          <p:cNvSpPr txBox="1"/>
          <p:nvPr>
            <p:ph type="title"/>
          </p:nvPr>
        </p:nvSpPr>
        <p:spPr>
          <a:xfrm>
            <a:off x="1206495" y="2574991"/>
            <a:ext cx="21971006" cy="4648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INSERT-banners.jpg" descr="INSERT-banne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COMPLETA-LA-DECLARACION_24.jpg" descr="COMPLETA-LA-DECLARACION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COMPLETA-LA-DECLARACION_25.jpg" descr="COMPLETA-LA-DECLARACION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COMPLETA-LA-DECLARACION_26.jpg" descr="COMPLETA-LA-DECLARACION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-LA-DECLARACION_27.jpg" descr="COMPLETA-LA-DECLARACION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COMPLETA-LA-DECLARACION_28.jpg" descr="COMPLETA-LA-DECLARACION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COMPLETA-LA-DECLARACION_3.jpg" descr="COMPLETA-LA-DECLARACION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COMPLETA-LA-DECLARACION_29.jpg" descr="COMPLETA-LA-DECLARACION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COMPLETA-LA-DECLARACION_30.jpg" descr="COMPLETA-LA-DECLARACION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COMPLETA-LA-DECLARACION_31.jpg" descr="COMPLETA-LA-DECLARACION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COMPLETA-LA-DECLARACION_32.jpg" descr="COMPLETA-LA-DECLARACION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COMPLETA-LA-DECLARACION_33.jpg" descr="COMPLETA-LA-DECLARACION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COMPLETA-LA-DECLARACION_34.jpg" descr="COMPLETA-LA-DECLARACION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COMPLETA-LA-DECLARACION_35.jpg" descr="COMPLETA-LA-DECLARACION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COMPLETA-LA-DECLARACION_36.jpg" descr="COMPLETA-LA-DECLARACION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COMPLETA-LA-DECLARACION_37.jpg" descr="COMPLETA-LA-DECLARACION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4" name="COMPLETA-LA-DECLARACION_38.jpg" descr="COMPLETA-LA-DECLARACION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-LA-DECLARACION_4.jpg" descr="COMPLETA-LA-DECLARACION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COMPLETA-LA-DECLARACION_39.jpg" descr="COMPLETA-LA-DECLARACION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4" name="COMPLETA-LA-DECLARACION_40.jpg" descr="COMPLETA-LA-DECLARACION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9" name="COMPLETA-LA-DECLARACION_41.jpg" descr="COMPLETA-LA-DECLARACION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4" name="LIBROS-DE-LA-BIBLIA.jpg" descr="LIBROS-DE-LA-BIBL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COMPLETA-LA-DECLARACION_42.jpg" descr="COMPLETA-LA-DECLARACION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4" name="COMPLETA-LA-DECLARACION_43.jpg" descr="COMPLETA-LA-DECLARACION_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9" name="COMPLETA-LA-DECLARACION_44.jpg" descr="COMPLETA-LA-DECLARACION_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COMPLETA-LA-DECLARACION_45.jpg" descr="COMPLETA-LA-DECLARACION_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COMPLETA-LA-DECLARACION_46.jpg" descr="COMPLETA-LA-DECLARACION_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COMPLETA-LA-DECLARACION_47.jpg" descr="COMPLETA-LA-DECLARACION_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COMPLETA-LA-DECLARACION_5.jpg" descr="COMPLETA-LA-DECLARACION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9" name="COMPLETA-LA-DECLARACION_48.jpg" descr="COMPLETA-LA-DECLARACION_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4" name="COMPLETA-LA-DECLARACION_49.jpg" descr="COMPLETA-LA-DECLARACION_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9" name="COMPLETA-LA-DECLARACION_50.jpg" descr="COMPLETA-LA-DECLARACION_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4" name="COMPLETA-LA-DECLARACION_51.jpg" descr="COMPLETA-LA-DECLARACION_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9" name="COMPLETA-LA-DECLARACION_52.jpg" descr="COMPLETA-LA-DECLARACION_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4" name="LIBROS-DE-LA-BIBLIA.jpg" descr="LIBROS-DE-LA-BIBL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9" name="COMPLETA-LA-DECLARACION_53.jpg" descr="COMPLETA-LA-DECLARACION_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COMPLETA-LA-DECLARACION_6.jpg" descr="COMPLETA-LA-DECLARACION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COMPLETA-LA-DECLARACION_7.jpg" descr="COMPLETA-LA-DECLARACION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-LA-DECLARACION_8.jpg" descr="COMPLETA-LA-DECLARACION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COMPLETA-LA-DECLARACION_9.jpg" descr="COMPLETA-LA-DECLARACION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