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  <p:sldId id="327" r:id="rId79"/>
    <p:sldId id="328" r:id="rId80"/>
    <p:sldId id="329" r:id="rId81"/>
    <p:sldId id="330" r:id="rId82"/>
    <p:sldId id="331" r:id="rId8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2438337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 b="def" i="def"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 b="def" i="def"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F"/>
          </a:solidFill>
        </a:fill>
      </a:tcStyle>
    </a:wholeTbl>
    <a:band2H>
      <a:tcTxStyle b="def" i="def"/>
      <a:tcStyle>
        <a:tcBdr/>
        <a:fill>
          <a:solidFill>
            <a:srgbClr val="FFE8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Relationship Id="rId79" Type="http://schemas.openxmlformats.org/officeDocument/2006/relationships/slide" Target="slides/slide72.xml"/><Relationship Id="rId80" Type="http://schemas.openxmlformats.org/officeDocument/2006/relationships/slide" Target="slides/slide73.xml"/><Relationship Id="rId81" Type="http://schemas.openxmlformats.org/officeDocument/2006/relationships/slide" Target="slides/slide74.xml"/><Relationship Id="rId82" Type="http://schemas.openxmlformats.org/officeDocument/2006/relationships/slide" Target="slides/slide75.xml"/><Relationship Id="rId83" Type="http://schemas.openxmlformats.org/officeDocument/2006/relationships/slide" Target="slides/slide76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8" name="Shape 17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/>
          <p:nvPr>
            <p:ph type="body" sz="quarter" idx="1" hasCustomPrompt="1"/>
          </p:nvPr>
        </p:nvSpPr>
        <p:spPr>
          <a:xfrm>
            <a:off x="1201340" y="11859862"/>
            <a:ext cx="2197100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5" cy="4648203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21" hasCustomPrompt="1"/>
          </p:nvPr>
        </p:nvSpPr>
        <p:spPr>
          <a:xfrm>
            <a:off x="1201342" y="7223190"/>
            <a:ext cx="21971002" cy="1905003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51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10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109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Agenda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0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99" sz="5500"/>
            </a:lvl1pPr>
          </a:lstStyle>
          <a:p>
            <a:pPr/>
            <a:r>
              <a:t>Agenda Topics</a:t>
            </a:r>
          </a:p>
        </p:txBody>
      </p:sp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/>
          <p:nvPr>
            <p:ph type="body" idx="1" hasCustomPrompt="1"/>
          </p:nvPr>
        </p:nvSpPr>
        <p:spPr>
          <a:xfrm>
            <a:off x="1206500" y="1075925"/>
            <a:ext cx="21971000" cy="7241587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Body Level One…"/>
          <p:cNvSpPr txBox="1"/>
          <p:nvPr>
            <p:ph type="body" sz="quarter" idx="1" hasCustomPrompt="1"/>
          </p:nvPr>
        </p:nvSpPr>
        <p:spPr>
          <a:xfrm>
            <a:off x="2430023" y="10675453"/>
            <a:ext cx="20200055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Attribution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6" name="Body Level One…"/>
          <p:cNvSpPr txBox="1"/>
          <p:nvPr>
            <p:ph type="body" sz="half" idx="21" hasCustomPrompt="1"/>
          </p:nvPr>
        </p:nvSpPr>
        <p:spPr>
          <a:xfrm>
            <a:off x="1753923" y="4939860"/>
            <a:ext cx="20876154" cy="3836282"/>
          </a:xfrm>
          <a:prstGeom prst="rect">
            <a:avLst/>
          </a:prstGeom>
        </p:spPr>
        <p:txBody>
          <a:bodyPr numCol="1" spcCol="38100"/>
          <a:lstStyle>
            <a:lvl1pPr marL="300875" indent="-131851">
              <a:spcBef>
                <a:spcPts val="0"/>
              </a:spcBef>
              <a:buSzTx/>
              <a:buNone/>
              <a:defRPr spc="-20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“Notable Quote”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5" name="Bowl with salmon cakes, salad, and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6" name="Bowl of pappardelle pasta with parsley butter, roasted hazelnuts, and shaved parmesan chees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4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15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>
            <a:lvl1pPr algn="ctr" defTabSz="825500">
              <a:lnSpc>
                <a:spcPct val="100000"/>
              </a:lnSpc>
              <a:defRPr b="0" spc="0" sz="112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70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numCol="1" spcCol="38100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44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1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9" cy="469900"/>
          </a:xfrm>
          <a:prstGeom prst="rect">
            <a:avLst/>
          </a:prstGeom>
        </p:spPr>
        <p:txBody>
          <a:bodyPr anchor="t"/>
          <a:lstStyle>
            <a:lvl1pPr defTabSz="825500"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07690" y="1106137"/>
            <a:ext cx="21968621" cy="63698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  <a:lvl2pPr marL="1066800" indent="-457200" defTabSz="825500">
              <a:lnSpc>
                <a:spcPct val="100000"/>
              </a:lnSpc>
              <a:spcBef>
                <a:spcPts val="0"/>
              </a:spcBef>
              <a:defRPr b="1" sz="3600"/>
            </a:lvl2pPr>
            <a:lvl3pPr marL="1676400" indent="-457200" defTabSz="825500">
              <a:lnSpc>
                <a:spcPct val="100000"/>
              </a:lnSpc>
              <a:spcBef>
                <a:spcPts val="0"/>
              </a:spcBef>
              <a:defRPr b="1" sz="3600"/>
            </a:lvl3pPr>
            <a:lvl4pPr marL="2286000" indent="-457200" defTabSz="825500">
              <a:lnSpc>
                <a:spcPct val="100000"/>
              </a:lnSpc>
              <a:spcBef>
                <a:spcPts val="0"/>
              </a:spcBef>
              <a:defRPr b="1" sz="3600"/>
            </a:lvl4pPr>
            <a:lvl5pPr marL="2895600" indent="-457200" defTabSz="825500">
              <a:lnSpc>
                <a:spcPct val="100000"/>
              </a:lnSpc>
              <a:spcBef>
                <a:spcPts val="0"/>
              </a:spcBef>
              <a:defRPr b="1" sz="3600"/>
            </a:lvl5pPr>
          </a:lstStyle>
          <a:p>
            <a:pPr/>
            <a:r>
              <a:t>Author and Date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Body Level One…"/>
          <p:cNvSpPr txBox="1"/>
          <p:nvPr>
            <p:ph type="body" sz="quarter" idx="22" hasCustomPrompt="1"/>
          </p:nvPr>
        </p:nvSpPr>
        <p:spPr>
          <a:xfrm>
            <a:off x="1206500" y="11609909"/>
            <a:ext cx="21971000" cy="111695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Presentation Subtitle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4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4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21971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Body Level One…"/>
          <p:cNvSpPr txBox="1"/>
          <p:nvPr>
            <p:ph type="body" idx="21" hasCustomPrompt="1"/>
          </p:nvPr>
        </p:nvSpPr>
        <p:spPr>
          <a:xfrm>
            <a:off x="1206500" y="4248503"/>
            <a:ext cx="21971000" cy="8256015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1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62" name="Bowl of pappardelle pasta with parsley butter, roasted hazelnuts, and shaved parmesan cheese"/>
          <p:cNvSpPr/>
          <p:nvPr>
            <p:ph type="pic" idx="22"/>
          </p:nvPr>
        </p:nvSpPr>
        <p:spPr>
          <a:xfrm>
            <a:off x="12192000" y="-407266"/>
            <a:ext cx="10916874" cy="14555833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7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7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/>
          <p:nvPr>
            <p:ph type="body" sz="quarter" idx="1" hasCustomPrompt="1"/>
          </p:nvPr>
        </p:nvSpPr>
        <p:spPr>
          <a:xfrm>
            <a:off x="1206500" y="2372960"/>
            <a:ext cx="9779000" cy="934782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1308100" indent="-698500" defTabSz="825500">
              <a:lnSpc>
                <a:spcPct val="100000"/>
              </a:lnSpc>
              <a:spcBef>
                <a:spcPts val="0"/>
              </a:spcBef>
              <a:defRPr b="1" sz="5500"/>
            </a:lvl2pPr>
            <a:lvl3pPr marL="1917700" indent="-698500" defTabSz="825500">
              <a:lnSpc>
                <a:spcPct val="100000"/>
              </a:lnSpc>
              <a:spcBef>
                <a:spcPts val="0"/>
              </a:spcBef>
              <a:defRPr b="1" sz="5500"/>
            </a:lvl3pPr>
            <a:lvl4pPr marL="2527300" indent="-698500" defTabSz="825500">
              <a:lnSpc>
                <a:spcPct val="100000"/>
              </a:lnSpc>
              <a:spcBef>
                <a:spcPts val="0"/>
              </a:spcBef>
              <a:defRPr b="1" sz="5500"/>
            </a:lvl4pPr>
            <a:lvl5pPr marL="3136900" indent="-698500" defTabSz="825500">
              <a:lnSpc>
                <a:spcPct val="100000"/>
              </a:lnSpc>
              <a:spcBef>
                <a:spcPts val="0"/>
              </a:spcBef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2" name="Body Level One…"/>
          <p:cNvSpPr txBox="1"/>
          <p:nvPr>
            <p:ph type="body" sz="half" idx="21" hasCustomPrompt="1"/>
          </p:nvPr>
        </p:nvSpPr>
        <p:spPr>
          <a:xfrm>
            <a:off x="1206500" y="4248503"/>
            <a:ext cx="9779000" cy="8256632"/>
          </a:xfrm>
          <a:prstGeom prst="rect">
            <a:avLst/>
          </a:prstGeom>
        </p:spPr>
        <p:txBody>
          <a:bodyPr numCol="1" spcCol="38100"/>
          <a:lstStyle/>
          <a:p>
            <a:pPr/>
            <a:r>
              <a:t>Slide bullet text</a:t>
            </a:r>
          </a:p>
        </p:txBody>
      </p:sp>
      <p:sp>
        <p:nvSpPr>
          <p:cNvPr id="8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5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92" name="Slide Number"/>
          <p:cNvSpPr txBox="1"/>
          <p:nvPr>
            <p:ph type="sldNum" sz="quarter" idx="2"/>
          </p:nvPr>
        </p:nvSpPr>
        <p:spPr>
          <a:xfrm>
            <a:off x="12001500" y="13085233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 hasCustomPrompt="1"/>
          </p:nvPr>
        </p:nvSpPr>
        <p:spPr>
          <a:xfrm>
            <a:off x="1206500" y="4248503"/>
            <a:ext cx="21971000" cy="82560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3653366" y="2743200"/>
            <a:ext cx="19507201" cy="1505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500" y="13080999"/>
            <a:ext cx="368504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7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7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e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e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eg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2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5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jpeg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2.jpeg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jpeg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4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5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jpeg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7.jpeg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8.jpeg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eg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eg"/></Relationships>

</file>

<file path=ppt/slides/_rels/slide7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jpeg"/></Relationships>

</file>

<file path=ppt/slides/_rels/slide7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/Relationships>

</file>

<file path=ppt/slides/_rels/slide7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4.jpeg"/></Relationships>

</file>

<file path=ppt/slides/_rels/slide7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jpeg"/></Relationships>

</file>

<file path=ppt/slides/_rels/slide7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3" name="busqueda-biblia-palabras-unicas_1.jpg" descr="busqueda-biblia-palabras-unicas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8" name="busqueda-biblia-palabras-unicas_10.jpg" descr="busqueda-biblia-palabras-unicas_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3" name="busqueda-biblia-palabras-unicas_11.jpg" descr="busqueda-biblia-palabras-unicas_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8" name="busqueda-biblia-palabras-unicas_12.jpg" descr="busqueda-biblia-palabras-unicas_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3" name="busqueda-biblia-palabras-unicas_13.jpg" descr="busqueda-biblia-palabras-unicas_1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8" name="busqueda-biblia-palabras-unicas_14.jpg" descr="busqueda-biblia-palabras-unicas_1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3" name="busqueda-biblia-palabras-unicas_15.jpg" descr="busqueda-biblia-palabras-unicas_1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8" name="busqueda-biblia-palabras-unicas_16.jpg" descr="busqueda-biblia-palabras-unicas_1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3" name="busqueda-biblia-palabras-unicas_17.jpg" descr="busqueda-biblia-palabras-unicas_1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8" name="busqueda-biblia-palabras-unicas_18.jpg" descr="busqueda-biblia-palabras-unicas_1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3" name="busqueda-biblia-palabras-unicas_19.jpg" descr="busqueda-biblia-palabras-unicas_1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8" name="busqueda-biblia-palabras-unicas_2.jpg" descr="busqueda-biblia-palabras-unicas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78" name="busqueda-biblia-palabras-unicas_20.jpg" descr="busqueda-biblia-palabras-unicas_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3" name="busqueda-biblia-palabras-unicas_21.jpg" descr="busqueda-biblia-palabras-unicas_2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8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88" name="busqueda-biblia-palabras-unicas_22.jpg" descr="busqueda-biblia-palabras-unicas_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3" name="busqueda-biblia-palabras-unicas_23.jpg" descr="busqueda-biblia-palabras-unicas_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98" name="busqueda-biblia-palabras-unicas_24.jpg" descr="busqueda-biblia-palabras-unicas_2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3" name="busqueda-biblia-palabras-unicas_25.jpg" descr="busqueda-biblia-palabras-unicas_2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08" name="busqueda-biblia-palabras-unicas_26.jpg" descr="busqueda-biblia-palabras-unicas_2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3" name="busqueda-biblia-palabras-unicas_27.jpg" descr="busqueda-biblia-palabras-unicas_2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1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18" name="busqueda-biblia-palabras-unicas_28.jpg" descr="busqueda-biblia-palabras-unicas_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3" name="busqueda-biblia-palabras-unicas_29.jpg" descr="busqueda-biblia-palabras-unicas_2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busqueda-biblia-palabras-unicas_3.jpg" descr="busqueda-biblia-palabras-unicas_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2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28" name="busqueda-biblia-palabras-unicas_30.jpg" descr="busqueda-biblia-palabras-unicas_3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3" name="busqueda-biblia-palabras-unicas_31.jpg" descr="busqueda-biblia-palabras-unicas_3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38" name="busqueda-biblia-palabras-unicas_32.jpg" descr="busqueda-biblia-palabras-unicas_3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3" name="busqueda-biblia-palabras-unicas_33.jpg" descr="busqueda-biblia-palabras-unicas_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4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48" name="busqueda-biblia-palabras-unicas_34.jpg" descr="busqueda-biblia-palabras-unicas_3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3" name="busqueda-biblia-palabras-unicas_35.jpg" descr="busqueda-biblia-palabras-unicas_3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8" name="busqueda-biblia-palabras-unicas_36.jpg" descr="busqueda-biblia-palabras-unicas_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3" name="busqueda-biblia-palabras-unicas_37.jpg" descr="busqueda-biblia-palabras-unicas_3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66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7" name="LIBROS-DE-LA-BIBLIA.jpg" descr="LIBROS-DE-LA-BIBL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2" name="busqueda-biblia-palabras-unicas_38.jpg" descr="busqueda-biblia-palabras-unicas_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8" name="busqueda-biblia-palabras-unicas_4.jpg" descr="busqueda-biblia-palabras-unicas_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7" name="busqueda-biblia-palabras-unicas_39.jpg" descr="busqueda-biblia-palabras-unicas_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2" name="busqueda-biblia-palabras-unicas_40.jpg" descr="busqueda-biblia-palabras-unicas_4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87" name="busqueda-biblia-palabras-unicas_41.jpg" descr="busqueda-biblia-palabras-unicas_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2" name="busqueda-biblia-palabras-unicas_42.jpg" descr="busqueda-biblia-palabras-unicas_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97" name="busqueda-biblia-palabras-unicas_43.jpg" descr="busqueda-biblia-palabras-unicas_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2" name="busqueda-biblia-palabras-unicas_44.jpg" descr="busqueda-biblia-palabras-unicas_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07" name="busqueda-biblia-palabras-unicas_45.jpg" descr="busqueda-biblia-palabras-unicas_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2" name="busqueda-biblia-palabras-unicas_46.jpg" descr="busqueda-biblia-palabras-unicas_4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1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17" name="busqueda-biblia-palabras-unicas_47.jpg" descr="busqueda-biblia-palabras-unicas_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2" name="busqueda-biblia-palabras-unicas_48.jpg" descr="busqueda-biblia-palabras-unicas_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3" name="busqueda-biblia-palabras-unicas_5.jpg" descr="busqueda-biblia-palabras-unicas_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2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27" name="busqueda-biblia-palabras-unicas_49.jpg" descr="busqueda-biblia-palabras-unicas_4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2" name="busqueda-biblia-palabras-unicas_50.jpg" descr="busqueda-biblia-palabras-unicas_5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3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37" name="busqueda-biblia-palabras-unicas_51.jpg" descr="busqueda-biblia-palabras-unicas_5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2" name="busqueda-biblia-palabras-unicas_52.jpg" descr="busqueda-biblia-palabras-unicas_5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4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47" name="busqueda-biblia-palabras-unicas_53.jpg" descr="busqueda-biblia-palabras-unicas_5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2" name="busqueda-biblia-palabras-unicas_54.jpg" descr="busqueda-biblia-palabras-unicas_5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57" name="busqueda-biblia-palabras-unicas_55.jpg" descr="busqueda-biblia-palabras-unicas_5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2" name="busqueda-biblia-palabras-unicas_56.jpg" descr="busqueda-biblia-palabras-unicas_5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6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67" name="busqueda-biblia-palabras-unicas_57.jpg" descr="busqueda-biblia-palabras-unicas_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2" name="busqueda-biblia-palabras-unicas_58.jpg" descr="busqueda-biblia-palabras-unicas_5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8" name="busqueda-biblia-palabras-unicas_6.jpg" descr="busqueda-biblia-palabras-unicas_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7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77" name="busqueda-biblia-palabras-unicas_59.jpg" descr="busqueda-biblia-palabras-unicas_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2" name="busqueda-biblia-palabras-unicas_60.jpg" descr="busqueda-biblia-palabras-unicas_6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8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87" name="busqueda-biblia-palabras-unicas_61.jpg" descr="busqueda-biblia-palabras-unicas_6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2" name="busqueda-biblia-palabras-unicas_62.jpg" descr="busqueda-biblia-palabras-unicas_6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9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497" name="busqueda-biblia-palabras-unicas_63.jpg" descr="busqueda-biblia-palabras-unicas_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2" name="busqueda-biblia-palabras-unicas_64.jpg" descr="busqueda-biblia-palabras-unicas_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0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07" name="busqueda-biblia-palabras-unicas_65.jpg" descr="busqueda-biblia-palabras-unicas_6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2" name="busqueda-biblia-palabras-unicas_66.jpg" descr="busqueda-biblia-palabras-unicas_6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1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17" name="busqueda-biblia-palabras-unicas_67.jpg" descr="busqueda-biblia-palabras-unicas_6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2" name="busqueda-biblia-palabras-unicas_68.jpg" descr="busqueda-biblia-palabras-unicas_6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busqueda-biblia-palabras-unicas_7.jpg" descr="busqueda-biblia-palabras-unicas_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2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27" name="busqueda-biblia-palabras-unicas_69.jpg" descr="busqueda-biblia-palabras-unicas_6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2" name="busqueda-biblia-palabras-unicas_70.jpg" descr="busqueda-biblia-palabras-unicas_7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3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37" name="busqueda-biblia-palabras-unicas_71.jpg" descr="busqueda-biblia-palabras-unicas_7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2" name="busqueda-biblia-palabras-unicas_72.jpg" descr="busqueda-biblia-palabras-unicas_7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5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46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7" name="busqueda-biblia-palabras-unicas_73.jpg" descr="busqueda-biblia-palabras-unicas_7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0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1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2" name="busqueda-biblia-palabras-unicas_74.jpg" descr="busqueda-biblia-palabras-unicas_7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Double-click to edi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555" name="Double-click to edit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56" name="LIBROS-DE-LA-BIBLIA.jpg" descr="LIBROS-DE-LA-BIBLI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6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8" name="busqueda-biblia-palabras-unicas_8.jpg" descr="busqueda-biblia-palabras-unicas_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lide Title"/>
          <p:cNvSpPr txBox="1"/>
          <p:nvPr>
            <p:ph type="title"/>
          </p:nvPr>
        </p:nvSpPr>
        <p:spPr>
          <a:xfrm>
            <a:off x="1206500" y="1079499"/>
            <a:ext cx="21971000" cy="143316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1" name="Slide Subtitle"/>
          <p:cNvSpPr txBox="1"/>
          <p:nvPr>
            <p:ph type="body" sz="quarter" idx="1"/>
          </p:nvPr>
        </p:nvSpPr>
        <p:spPr>
          <a:xfrm>
            <a:off x="1206500" y="2372960"/>
            <a:ext cx="21971000" cy="93478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2" name="Slide bullet text"/>
          <p:cNvSpPr txBox="1"/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3" name="busqueda-biblia-palabras-unicas_9.jpg" descr="busqueda-biblia-palabras-unicas_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7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