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2" y="10675453"/>
            <a:ext cx="20200057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3"/>
          </a:xfrm>
          <a:prstGeom prst="rect">
            <a:avLst/>
          </a:prstGeom>
        </p:spPr>
        <p:txBody>
          <a:bodyPr numCol="1" spcCol="38100"/>
          <a:lstStyle>
            <a:lvl1pPr marL="131850" indent="37172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juego-biblico-yom-kippur_1.jpg" descr="juego-biblico-yom-kippur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juego-biblico-yom-kippur_10.jpg" descr="juego-biblico-yom-kippur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juego-biblico-yom-kippur_11.jpg" descr="juego-biblico-yom-kippur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juego-biblico-yom-kippur_12.jpg" descr="juego-biblico-yom-kippur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juego-biblico-yom-kippur_13.jpg" descr="juego-biblico-yom-kippur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juego-biblico-yom-kippur_14.jpg" descr="juego-biblico-yom-kippur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juego-biblico-yom-kippur_15.jpg" descr="juego-biblico-yom-kippur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juego-biblico-yom-kippur_16.jpg" descr="juego-biblico-yom-kippur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juego-biblico-yom-kippur_17.jpg" descr="juego-biblico-yom-kippur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juego-biblico-yom-kippur_18.jpg" descr="juego-biblico-yom-kippur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juego-biblico-yom-kippur_19.jpg" descr="juego-biblico-yom-kippur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juego-biblico-yom-kippur_2.jpg" descr="juego-biblico-yom-kippur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juego-biblico-yom-kippur_20.jpg" descr="juego-biblico-yom-kippur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juego-biblico-yom-kippur_21.jpg" descr="juego-biblico-yom-kippur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juego-biblico-yom-kippur_22.jpg" descr="juego-biblico-yom-kippur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juego-biblico-yom-kippur_23.jpg" descr="juego-biblico-yom-kippur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juego-biblico-yom-kippur_24.jpg" descr="juego-biblico-yom-kippur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juego-biblico-yom-kippur_25.jpg" descr="juego-biblico-yom-kippur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juego-biblico-yom-kippur_26.jpg" descr="juego-biblico-yom-kippur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juego-biblico-yom-kippur_27.jpg" descr="juego-biblico-yom-kippur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uthor and Date"/>
          <p:cNvSpPr txBox="1"/>
          <p:nvPr>
            <p:ph type="body" sz="quarter" idx="1"/>
          </p:nvPr>
        </p:nvSpPr>
        <p:spPr>
          <a:xfrm>
            <a:off x="1201339" y="11859862"/>
            <a:ext cx="21971006" cy="63698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Presentation Title"/>
          <p:cNvSpPr txBox="1"/>
          <p:nvPr>
            <p:ph type="title"/>
          </p:nvPr>
        </p:nvSpPr>
        <p:spPr>
          <a:xfrm>
            <a:off x="1206495" y="2574991"/>
            <a:ext cx="21971006" cy="464820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 Level One…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INSERT-banners.jpg" descr="INSERT-banne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juego-biblico-yom-kippur_28.jpg" descr="juego-biblico-yom-kippur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juego-biblico-yom-kippur_3.jpg" descr="juego-biblico-yom-kippur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juego-biblico-yom-kippur_29.jpg" descr="juego-biblico-yom-kippur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juego-biblico-yom-kippur_30.jpg" descr="juego-biblico-yom-kippur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juego-biblico-yom-kippur_31.jpg" descr="juego-biblico-yom-kippur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juego-biblico-yom-kippur_32.jpg" descr="juego-biblico-yom-kippur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juego-biblico-yom-kippur_33.jpg" descr="juego-biblico-yom-kippur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juego-biblico-yom-kippur_34.jpg" descr="juego-biblico-yom-kippur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juego-biblico-yom-kippur_35.jpg" descr="juego-biblico-yom-kippur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juego-biblico-yom-kippur_36.jpg" descr="juego-biblico-yom-kippur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juego-biblico-yom-kippur_37.jpg" descr="juego-biblico-yom-kippur_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juego-biblico-yom-kippur_38.jpg" descr="juego-biblico-yom-kippur_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juego-biblico-yom-kippur_4.jpg" descr="juego-biblico-yom-kippur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juego-biblico-yom-kippur_39.jpg" descr="juego-biblico-yom-kippur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juego-biblico-yom-kippur_40.jpg" descr="juego-biblico-yom-kippur_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juego-biblico-yom-kippur_41.jpg" descr="juego-biblico-yom-kippur_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LIBROS-DE-LA-BIBLIA.jpg" descr="LIBROS-DE-LA-BIBL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juego-biblico-yom-kippur_42.jpg" descr="juego-biblico-yom-kippur_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juego-biblico-yom-kippur_43.jpg" descr="juego-biblico-yom-kippur_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juego-biblico-yom-kippur_44.jpg" descr="juego-biblico-yom-kippur_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juego-biblico-yom-kippur_45.jpg" descr="juego-biblico-yom-kippur_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juego-biblico-yom-kippur_46.jpg" descr="juego-biblico-yom-kippur_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juego-biblico-yom-kippur_47.jpg" descr="juego-biblico-yom-kippur_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juego-biblico-yom-kippur_5.jpg" descr="juego-biblico-yom-kippur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juego-biblico-yom-kippur_48.jpg" descr="juego-biblico-yom-kippur_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juego-biblico-yom-kippur_49.jpg" descr="juego-biblico-yom-kippur_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juego-biblico-yom-kippur_50.jpg" descr="juego-biblico-yom-kippur_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juego-biblico-yom-kippur_51.jpg" descr="juego-biblico-yom-kippur_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LIBROS-DE-LA-BIBLIA.jpg" descr="LIBROS-DE-LA-BIBL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juego-biblico-yom-kippur_52.jpg" descr="juego-biblico-yom-kippur_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juego-biblico-yom-kippur_6.jpg" descr="juego-biblico-yom-kippur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juego-biblico-yom-kippur_7.jpg" descr="juego-biblico-yom-kippur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juego-biblico-yom-kippur_8.jpg" descr="juego-biblico-yom-kippur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xfrm>
            <a:off x="1206500" y="1079499"/>
            <a:ext cx="21971000" cy="143316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juego-biblico-yom-kippur_9.jpg" descr="juego-biblico-yom-kippur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