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CDACA"/>
          </a:solidFill>
        </a:fill>
      </a:tcStyle>
    </a:wholeTbl>
    <a:band2H>
      <a:tcTxStyle b="def" i="def"/>
      <a:tcStyle>
        <a:tcBdr/>
        <a:fill>
          <a:solidFill>
            <a:srgbClr val="E7EDE7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D0CEE9"/>
          </a:solidFill>
        </a:fill>
      </a:tcStyle>
    </a:wholeTbl>
    <a:band2H>
      <a:tcTxStyle b="def" i="def"/>
      <a:tcStyle>
        <a:tcBdr/>
        <a:fill>
          <a:solidFill>
            <a:srgbClr val="E9E8F4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000000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  <a:lvl2pPr marL="1099037" indent="-464038" algn="ctr">
              <a:spcBef>
                <a:spcPts val="0"/>
              </a:spcBef>
              <a:defRPr i="1" sz="3800"/>
            </a:lvl2pPr>
            <a:lvl3pPr marL="1734037" indent="-464037" algn="ctr">
              <a:spcBef>
                <a:spcPts val="0"/>
              </a:spcBef>
              <a:defRPr i="1" sz="3800"/>
            </a:lvl3pPr>
            <a:lvl4pPr marL="2369037" indent="-464037" algn="ctr">
              <a:spcBef>
                <a:spcPts val="0"/>
              </a:spcBef>
              <a:defRPr i="1" sz="3800"/>
            </a:lvl4pPr>
            <a:lvl5pPr marL="3004037" indent="-464037" algn="ctr">
              <a:spcBef>
                <a:spcPts val="0"/>
              </a:spcBef>
              <a:defRPr i="1"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/>
          <p:nvPr>
            <p:ph type="body" sz="quarter" idx="21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21"/>
          </p:nvPr>
        </p:nvSpPr>
        <p:spPr>
          <a:xfrm>
            <a:off x="3125966" y="673100"/>
            <a:ext cx="18135605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21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21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21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22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23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9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1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0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0" name="libros-de-la-Biblia-que-libro-soy_1.jpg" descr="libros-de-la-Biblia-que-libro-soy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5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56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6" name="libros-de-la-Biblia-que-libro-soy_10.jpg" descr="libros-de-la-Biblia-que-libro-soy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5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0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0" name="libros-de-la-Biblia-que-libro-soy_11.jpg" descr="libros-de-la-Biblia-que-libro-soy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6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hape 16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libros-de-la-Biblia-que-libro-soy_12.jpg" descr="libros-de-la-Biblia-que-libro-soy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67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hape 168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8" name="libros-de-la-Biblia-que-libro-soy_13.jpg" descr="libros-de-la-Biblia-que-libro-soy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7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1" name="Shape 17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2" name="libros-de-la-Biblia-que-libro-soy_14.jpg" descr="libros-de-la-Biblia-que-libro-soy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7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Shape 176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6" name="libros-de-la-Biblia-que-libro-soy_15.jpg" descr="libros-de-la-Biblia-que-libro-soy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7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hape 180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0" name="libros-de-la-Biblia-que-libro-soy_16.jpg" descr="libros-de-la-Biblia-que-libro-soy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8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8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libros-de-la-Biblia-que-libro-soy_17.jpg" descr="libros-de-la-Biblia-que-libro-soy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87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hape 188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8" name="libros-de-la-Biblia-que-libro-soy_18.jpg" descr="libros-de-la-Biblia-que-libro-soy_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19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19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2" name="libros-de-la-Biblia-que-libro-soy_19.jpg" descr="libros-de-la-Biblia-que-libro-soy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2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" name="Shape 12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4" name="libros-de-la-Biblia-que-libro-soy_2.jpg" descr="libros-de-la-Biblia-que-libro-soy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19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5" name="Shape 196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6" name="libros-de-la-Biblia-que-libro-soy_20.jpg" descr="libros-de-la-Biblia-que-libro-soy_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19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Shape 200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0" name="libros-de-la-Biblia-que-libro-soy_21.jpg" descr="libros-de-la-Biblia-que-libro-soy_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0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hape 20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libros-de-la-Biblia-que-libro-soy_22.jpg" descr="libros-de-la-Biblia-que-libro-soy_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07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08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8" name="libros-de-la-Biblia-que-libro-soy_23.jpg" descr="libros-de-la-Biblia-que-libro-soy_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2" name="LIBROS-DE-LA-BIBLIA.jpg" descr="LIBROS-DE-LA-BIBL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1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hape 21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6" name="libros-de-la-Biblia-que-libro-soy_24.jpg" descr="libros-de-la-Biblia-que-libro-soy_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1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Shape 216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0" name="libros-de-la-Biblia-que-libro-soy_25.jpg" descr="libros-de-la-Biblia-que-libro-soy_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1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hape 220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libros-de-la-Biblia-que-libro-soy_26.jpg" descr="libros-de-la-Biblia-que-libro-soy_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2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hape 22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8" name="libros-de-la-Biblia-que-libro-soy_27.jpg" descr="libros-de-la-Biblia-que-libro-soy_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27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hape 228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2" name="libros-de-la-Biblia-que-libro-soy_28.jpg" descr="libros-de-la-Biblia-que-libro-soy_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27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28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8" name="libros-de-la-Biblia-que-libro-soy_3.jpg" descr="libros-de-la-Biblia-que-libro-soy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3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5" name="Shape 23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6" name="libros-de-la-Biblia-que-libro-soy_29.jpg" descr="libros-de-la-Biblia-que-libro-soy_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3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Shape 236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0" name="libros-de-la-Biblia-que-libro-soy_30.jpg" descr="libros-de-la-Biblia-que-libro-soy_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3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hape 240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libros-de-la-Biblia-que-libro-soy_31.jpg" descr="libros-de-la-Biblia-que-libro-soy_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8" name="LIBROS-DE-LA-BIBLIA.jpg" descr="LIBROS-DE-LA-BIBL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4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hape 24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2" name="libros-de-la-Biblia-que-libro-soy_32.jpg" descr="libros-de-la-Biblia-que-libro-soy_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3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" name="Shape 13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2" name="libros-de-la-Biblia-que-libro-soy_4.jpg" descr="libros-de-la-Biblia-que-libro-soy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3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" name="Shape 136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6" name="libros-de-la-Biblia-que-libro-soy_5.jpg" descr="libros-de-la-Biblia-que-libro-soy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3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0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0" name="libros-de-la-Biblia-que-libro-soy_6.jpg" descr="libros-de-la-Biblia-que-libro-soy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4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hape 14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libros-de-la-Biblia-que-libro-soy_7.jpg" descr="libros-de-la-Biblia-que-libro-soy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47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hape 148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8" name="libros-de-la-Biblia-que-libro-soy_8.jpg" descr="libros-de-la-Biblia-que-libro-soy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5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Shape 15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2" name="libros-de-la-Biblia-que-libro-soy_9.jpg" descr="libros-de-la-Biblia-que-libro-soy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