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spc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data-merged_1.jpg" descr="data-merged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data-merged_10.jpg" descr="data-merged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data-merged_11.jpg" descr="data-merged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data-merged_12.jpg" descr="data-merged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data-merged_13.jpg" descr="data-merged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8" name="data-merged_14.jpg" descr="data-merged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data-merged_15.jpg" descr="data-merged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8" name="data-merged_16.jpg" descr="data-merged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3" name="data-merged_17.jpg" descr="data-merged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8" name="data-merged_18.jpg" descr="data-merged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data-merged_19.jpg" descr="data-merged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8" name="data-merged_2.jpg" descr="data-merged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8" name="data-merged_20.jpg" descr="data-merged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" name="data-merged_21.jpg" descr="data-merged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8" name="data-merged_22.jpg" descr="data-merged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data-merged_23.jpg" descr="data-merged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8" name="data-merged_24.jpg" descr="data-merged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3" name="data-merged_25.jpg" descr="data-merged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8" name="data-merged_26.jpg" descr="data-merged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data-merged_27.jpg" descr="data-merged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8" name="data-merged_28.jpg" descr="data-merged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3" name="data-merged_29.jpg" descr="data-merged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data-merged_3.jpg" descr="data-merged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8" name="data-merged_30.jpg" descr="data-merged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data-merged_31.jpg" descr="data-merged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8" name="data-merged_32.jpg" descr="data-merged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3" name="data-merged_33.jpg" descr="data-merged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8" name="data-merged_34.jpg" descr="data-merged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3" name="data-merged_35.jpg" descr="data-merged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8" name="data-merged_36.jpg" descr="data-merged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3" name="data-merged_37.jpg" descr="data-merged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8" name="data-merged_38.jpg" descr="data-merged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3" name="data-merged_39.jpg" descr="data-merged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8" name="data-merged_4.jpg" descr="data-merged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8" name="data-merged_40.jpg" descr="data-merged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3" name="data-merged_41.jpg" descr="data-merged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8" name="data-merged_42.jpg" descr="data-merged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3" name="data-merged_43.jpg" descr="data-merged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7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2" name="data-merged_44.jpg" descr="data-merged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7" name="data-merged_45.jpg" descr="data-merged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2" name="data-merged_46.jpg" descr="data-merged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7" name="data-merged_47.jpg" descr="data-merged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2" name="data-merged_48.jpg" descr="data-merged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data-merged_5.jpg" descr="data-merged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7" name="data-merged_49.jpg" descr="data-merged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2" name="data-merged_50.jpg" descr="data-merged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7" name="data-merged_51.jpg" descr="data-merged_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2" name="data-merged_52.jpg" descr="data-merged_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7" name="data-merged_53.jpg" descr="data-merged_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2" name="data-merged_54.jpg" descr="data-merged_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7" name="data-merged_55.jpg" descr="data-merged_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2" name="data-merged_56.jpg" descr="data-merged_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6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data-merged_6.jpg" descr="data-merged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data-merged_7.jpg" descr="data-merged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data-merged_8.jpg" descr="data-merged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data-merged_9.jpg" descr="data-merged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