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8-RECURSOS-NATURALES_1.jpg" descr="8-RECURSOS-NATURALES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8-RECURSOS-NATURALES_10.jpg" descr="8-RECURSOS-NATURALES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8-RECURSOS-NATURALES_11.jpg" descr="8-RECURSOS-NATURALES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8-RECURSOS-NATURALES_12.jpg" descr="8-RECURSOS-NATURALES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8-RECURSOS-NATURALES_13.jpg" descr="8-RECURSOS-NATURALES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8-RECURSOS-NATURALES_14.jpg" descr="8-RECURSOS-NATURALES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8-RECURSOS-NATURALES_15.jpg" descr="8-RECURSOS-NATURALES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8-RECURSOS-NATURALES_16.jpg" descr="8-RECURSOS-NATURALES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8-RECURSOS-NATURALES_17.jpg" descr="8-RECURSOS-NATURALES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8-RECURSOS-NATURALES_2.jpg" descr="8-RECURSOS-NATURALES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8-RECURSOS-NATURALES_3.jpg" descr="8-RECURSOS-NATURALES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-RECURSOS-NATURALES_4.jpg" descr="8-RECURSOS-NATURALES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8-RECURSOS-NATURALES_5.jpg" descr="8-RECURSOS-NATURALES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8-RECURSOS-NATURALES_6.jpg" descr="8-RECURSOS-NATURALES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8-RECURSOS-NATURALES_7.jpg" descr="8-RECURSOS-NATURALES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8-RECURSOS-NATURALES_8.jpg" descr="8-RECURSOS-NATURALES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8-RECURSOS-NATURALES_9.jpg" descr="8-RECURSOS-NATURALES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